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381" r:id="rId9"/>
    <p:sldId id="386" r:id="rId10"/>
    <p:sldId id="382" r:id="rId11"/>
    <p:sldId id="383" r:id="rId12"/>
    <p:sldId id="384" r:id="rId13"/>
    <p:sldId id="387" r:id="rId14"/>
    <p:sldId id="388" r:id="rId15"/>
    <p:sldId id="264" r:id="rId16"/>
    <p:sldId id="393" r:id="rId17"/>
    <p:sldId id="394" r:id="rId18"/>
    <p:sldId id="396" r:id="rId19"/>
    <p:sldId id="392" r:id="rId20"/>
    <p:sldId id="279" r:id="rId21"/>
    <p:sldId id="280" r:id="rId22"/>
    <p:sldId id="281" r:id="rId23"/>
    <p:sldId id="273" r:id="rId24"/>
    <p:sldId id="270" r:id="rId25"/>
    <p:sldId id="389" r:id="rId26"/>
    <p:sldId id="298" r:id="rId27"/>
    <p:sldId id="397" r:id="rId28"/>
    <p:sldId id="402" r:id="rId29"/>
    <p:sldId id="390" r:id="rId30"/>
    <p:sldId id="398" r:id="rId31"/>
    <p:sldId id="399" r:id="rId32"/>
    <p:sldId id="400" r:id="rId33"/>
    <p:sldId id="401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>
        <p:scale>
          <a:sx n="80" d="100"/>
          <a:sy n="80" d="100"/>
        </p:scale>
        <p:origin x="55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are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get this relationship into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r>
                  <a:rPr lang="en-US" dirty="0"/>
                  <a:t>Recall the basic form of a </a:t>
                </a:r>
                <a:r>
                  <a:rPr lang="en-US" b="1" dirty="0"/>
                  <a:t>Tylor expansion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two unknowns,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only 1 equation!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method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least squares estimates for the optical flow,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pixel-by-pixel motion 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Encoding and deblurring video </a:t>
            </a:r>
          </a:p>
          <a:p>
            <a:pPr lvl="1"/>
            <a:r>
              <a:rPr lang="en-US" dirty="0"/>
              <a:t>Creating 3-D models of objects from single moving camera – Not discussed in this lesson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</a:t>
            </a:r>
            <a:r>
              <a:rPr lang="en-US" sz="2800" b="1" dirty="0" err="1"/>
              <a:t>invarient</a:t>
            </a:r>
            <a:r>
              <a:rPr lang="en-US" sz="2800" b="1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as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 the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 the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at edges neither constraint applies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beyond the scope of our course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dirty="0"/>
                  <a:t>,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Can be faster than TV-L1!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8" y="2585601"/>
            <a:ext cx="7081836" cy="41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pyramids are learned using CNNs.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from pyramid 2 are warped with conventional algorithm </a:t>
            </a:r>
          </a:p>
          <a:p>
            <a:r>
              <a:rPr lang="en-US" dirty="0"/>
              <a:t>Warping performed with up-sampled flow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Cost volume layer maintains array of feature matching costs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correlation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Filter to keep only near neighbor values 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 r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 used to estimate optical flow</a:t>
            </a:r>
          </a:p>
          <a:p>
            <a:r>
              <a:rPr lang="en-US" sz="2400" dirty="0"/>
              <a:t>Training loss is least squares (Euclidian distance) between first image and warped second image, summed over levels of the pyramid  </a:t>
            </a:r>
          </a:p>
          <a:p>
            <a:r>
              <a:rPr lang="en-US" sz="2400" dirty="0"/>
              <a:t>Use L2 regularization 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Conventional filtering used for post processing to improve continuity of flow field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</a:t>
            </a:r>
            <a:r>
              <a:rPr lang="en-US"/>
              <a:t>algorithms for </a:t>
            </a:r>
            <a:r>
              <a:rPr lang="en-US" dirty="0"/>
              <a:t>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can we compare optical flow models to projective transform models</a:t>
            </a:r>
          </a:p>
          <a:p>
            <a:r>
              <a:rPr lang="en-US" dirty="0"/>
              <a:t>Both classes of models use image warping </a:t>
            </a:r>
          </a:p>
          <a:p>
            <a:r>
              <a:rPr lang="en-US" dirty="0"/>
              <a:t>Parameters for projective transformation models are estimated globally</a:t>
            </a:r>
          </a:p>
          <a:p>
            <a:pPr lvl="1"/>
            <a:r>
              <a:rPr lang="en-US" dirty="0"/>
              <a:t>A single transform is applied to the entire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Can localize motion  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Simplify flow model by making assumptions about motion in a video  </a:t>
            </a:r>
          </a:p>
          <a:p>
            <a:r>
              <a:rPr lang="en-US" dirty="0"/>
              <a:t>Motion from frame-to-frame is small  </a:t>
            </a:r>
          </a:p>
          <a:p>
            <a:r>
              <a:rPr lang="en-US" dirty="0"/>
              <a:t>Illumination and color from frame to frame is constant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9" grpId="0"/>
      <p:bldP spid="21" grpId="0"/>
      <p:bldP spid="23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13200</TotalTime>
  <Words>3049</Words>
  <Application>Microsoft Office PowerPoint</Application>
  <PresentationFormat>Widescreen</PresentationFormat>
  <Paragraphs>558</Paragraphs>
  <Slides>48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Optical Flow vs. Projective Transformation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The Lucas-Kanade Algorithm  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</vt:lpstr>
      <vt:lpstr>Properties of spatial gradients </vt:lpstr>
      <vt:lpstr>Problem with scale</vt:lpstr>
      <vt:lpstr>Multi-Scale Feature Identification</vt:lpstr>
      <vt:lpstr>Iterative Lucas-Kanade algorithm </vt:lpstr>
      <vt:lpstr>Iterative Lucas-Kanade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TV-L1 Algorithm </vt:lpstr>
      <vt:lpstr>The TV-L1 Algorithm 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 Elston</cp:lastModifiedBy>
  <cp:revision>449</cp:revision>
  <dcterms:created xsi:type="dcterms:W3CDTF">2022-01-24T17:07:03Z</dcterms:created>
  <dcterms:modified xsi:type="dcterms:W3CDTF">2022-04-21T16:26:41Z</dcterms:modified>
</cp:coreProperties>
</file>